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00730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70956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8289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63855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28549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924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57116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183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45654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9921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41015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87038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28287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57410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32303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178303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99953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240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122003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24173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58790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66164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3556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22380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12903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407529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585237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590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53010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5573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8829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748663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856751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903965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999591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823527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316338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3004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207477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84350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7854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534191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824470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31812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74764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861444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11992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0789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8298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371749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479072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773814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531111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205407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177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2402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Cell of a plant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Cell of a plant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ell of a plant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ell of a plant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2024-06-09T14:59:45Z</dcterms:modified>
</cp:coreProperties>
</file>