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137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3498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2986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3686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728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25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14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593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263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654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851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0220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8891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6776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4864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820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462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009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3038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2891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0355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654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0915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4125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27861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7983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586170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7380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4851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852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3095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5438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956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8198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39155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059851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63754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0919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632125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4563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5365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4063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384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9839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48317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86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033059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9512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524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23758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0724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38473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647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9746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10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6404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cell and its vital activit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 and its vital activ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cell and its vital activ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cell and its vital activity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2024-06-09T15:07:49Z</dcterms:modified>
</cp:coreProperties>
</file>