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36194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24218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44487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77988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65944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98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5773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58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5558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534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3433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3048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7721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59901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9009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92321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856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630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32766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61499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00028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31073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8250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3565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26693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73181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121915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22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76951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81919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7122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82820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17450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8373696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411084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1349963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6216395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2763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99757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010456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4381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28907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04445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39054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157924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59304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96559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7878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87532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04848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23155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840591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718079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945755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4784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7426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Tick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Tick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cks, Realism (1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ick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2024-06-09T14:35:46Z</dcterms:modified>
</cp:coreProperties>
</file>