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962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2801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514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5704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69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5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17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489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651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368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164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300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00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493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11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602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52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238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300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7610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3284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1475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748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074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202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1674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625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490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371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23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102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821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0999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721001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564636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0171979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069819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0681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6928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8744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132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6304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4460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3140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2377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4018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86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1891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3668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1056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67695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0519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7980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7779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292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88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lasses of vertebrat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lasses of vertebrat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lasses of vertebrat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Classes of vertebrat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2024-06-09T14:09:48Z</dcterms:modified>
</cp:coreProperties>
</file>