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67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932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21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213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492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6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15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2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215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515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841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787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202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714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36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80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21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869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2882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5055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39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4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14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70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16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6146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7591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959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08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723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180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8549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2974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62283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68810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24578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68417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7467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05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268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20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514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85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684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4415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1798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564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2358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448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332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3746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570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84054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7280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058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56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Classes of angiospe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lasses of angiospe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lasses of angiosper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lasses of angiospe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2024-06-09T13:53:50Z</dcterms:modified>
</cp:coreProperties>
</file>