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1068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9437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686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7801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3534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6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06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858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768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11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726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885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320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7908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0932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080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70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85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7181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3112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9631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9391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023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570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007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7662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0291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490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805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361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76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93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14428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24615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0379198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4970183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1500542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7715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3122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373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2935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3822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59884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3483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2720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54870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106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5620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8417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02985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30941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86481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1877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8865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687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3411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Classes of mollusk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lasses of mollusk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lasses of mollusk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lasses of mollusk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2024-06-09T14:11:00Z</dcterms:modified>
</cp:coreProperties>
</file>