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518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656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376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270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6564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8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711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241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048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4572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683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0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195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669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79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619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008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57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9965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0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19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007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882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063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411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30586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845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621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801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670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3117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095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65446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2019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12656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72741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394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0687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29007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686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214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685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627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3879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65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7172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64038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0835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05061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7399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4676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5433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1325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0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646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lassification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ification of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ification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lassification of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2024-06-09T14:56:54Z</dcterms:modified>
</cp:coreProperties>
</file>