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4462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4964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8835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90473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33263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6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5661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4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1384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9643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192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15081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874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58479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1168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8114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6847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01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30956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91472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75938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4261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5482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6014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4318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227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33258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388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9941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8906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3261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88889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06646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080624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191986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21310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401616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5397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07274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7779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1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7555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91497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80540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49630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7543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03171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383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75777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51747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7140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67697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0570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85261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5914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633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lassification of angiosper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lassification of angiospe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ification of angiosperm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assification of angiosper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2024-06-09T14:59:52Z</dcterms:modified>
</cp:coreProperties>
</file>