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262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2822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243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214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56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3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1653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386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195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968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41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022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29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1780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401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96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632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3431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60785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6208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0595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6681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6994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1129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730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106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61188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2142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410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82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109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20885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8273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520069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866241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543834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886620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16819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1348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605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785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44925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2057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865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0401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48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68265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9871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8069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34418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86371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03839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46164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17979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594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146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lassification of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ification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lassification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lassification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2024-06-09T13:45:58Z</dcterms:modified>
</cp:coreProperties>
</file>