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7912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5663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92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72671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5794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9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276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5649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6214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7707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9461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3682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506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78244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8991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2256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62592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81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9785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0289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56062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51806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9770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2827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3597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30883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44743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0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2957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9466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4876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022029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73651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050883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58389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39129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490839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582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7147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15858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3162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0838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03798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5844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6029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9549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36581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439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0034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3186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12360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0339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5732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3854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73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5312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hibian clas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hibian clas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phibian clas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mphibian clas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2024-06-09T10:57:56Z</dcterms:modified>
</cp:coreProperties>
</file>