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84372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18971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64254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03490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29179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208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00887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2009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5631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1975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47508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1823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4749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06709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584708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67822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4766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550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22731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66276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445924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42966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8403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0767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16505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52198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139959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2621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90001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4331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8552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94356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56140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495392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529946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5303681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0237965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7617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90152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632721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0716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711396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00310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78659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76571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7033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30742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9458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62384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93160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29322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619148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526002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876548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6208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6202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Class amphibians or amphibian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Class amphibians or amphibian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ass amphibians or amphibians, Realism (1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ass amphibians or amphibian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2024-06-09T14:35:49Z</dcterms:modified>
</cp:coreProperties>
</file>