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27019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328082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858667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85271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248805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804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35495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2211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969157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968446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056490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6867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477287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997518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26773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79874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057943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39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508185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529762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519503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907574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987373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85227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239108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7412765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8638454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9613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996295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239093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151462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240052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033918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825736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462205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4051013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1024079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2916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441604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837325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7582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759048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059450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792763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004065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653337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876921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8926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689059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461260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309587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080409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748881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906700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8344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51201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eptile Clas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eptile Class, Realism (3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eptile Clas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Reptile Clas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2024-04-10T15:26:27Z</dcterms:created>
  <dcterms:modified xsi:type="dcterms:W3CDTF">2024-06-09T10:58:34Z</dcterms:modified>
</cp:coreProperties>
</file>