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65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7325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49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447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5838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9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180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28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694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05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49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61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32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3961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632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8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639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014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8289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180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8768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308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031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842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053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815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71547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903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035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028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608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9444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0672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483358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843903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963346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802917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92343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3311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1557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022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6356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8286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0661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5205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894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3527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19427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321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9500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67057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53721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224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182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10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597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rustacean clas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rustacean clas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rustacean clas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rustacean clas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2024-06-09T14:00:06Z</dcterms:modified>
</cp:coreProperties>
</file>