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839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2834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453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9642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508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138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299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322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203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295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0743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449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0664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005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2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504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112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4839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0538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5084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83699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479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376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790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106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37218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044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303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517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70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95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2567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032603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491389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123399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450511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2738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1881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44115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269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92457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47072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852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58727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89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20313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11720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8736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47223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65668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3662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87252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2394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431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27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Bird class bird squad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rd class bird squad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rd class bird squad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Bird class bird squad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2024-06-09T14:33:20Z</dcterms:modified>
</cp:coreProperties>
</file>