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359311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4685101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237103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6512666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449004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431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411489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5983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436935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923696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473112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932970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909663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0747003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186995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761086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071675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62074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7056834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7424338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4968546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501385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166150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755030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211366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3068206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63615130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91368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967387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945033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598277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6075341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920130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50623082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20579931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09868837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48763221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343092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3881999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5913246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777545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1482326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7370279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3230739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2508314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0116098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5518091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183277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467235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9033750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0766823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9017136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0054910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4020331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524641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pn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pn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9941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rgbClr val="262626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rgbClr val="262626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Class reptilian reptiles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rgbClr val="262626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rgbClr val="262626"/>
              </a:solidFill>
            </a:endParaRPr>
          </a:p>
        </p:txBody>
      </p:sp>
      <p:pic>
        <p:nvPicPr>
          <p:cNvPr id="3" name="Рисунок 2" descr="Class reptilian reptiles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lass reptilian reptiles, Realism (2)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Class reptilian reptiles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12</cp:revision>
  <dcterms:created xsi:type="dcterms:W3CDTF">2024-04-10T15:26:27Z</dcterms:created>
  <dcterms:modified xsi:type="dcterms:W3CDTF">2024-06-09T11:36:48Z</dcterms:modified>
</cp:coreProperties>
</file>