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922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696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079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4090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3009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2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93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3244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7934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155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6636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0180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303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2783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489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560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8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27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9670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9081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5339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4138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4547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353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6831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88190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8895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3515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033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4728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022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8066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35137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513093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2365125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5056216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0159536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04325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70643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236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1475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62245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17687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006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66897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44946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435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65725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923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0686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61686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98914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15715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06590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53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67730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Monocotyledonous clas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Monocotyledonous clas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Monocotyledonous clas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Monocotyledonous clas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26</cp:revision>
  <dcterms:created xsi:type="dcterms:W3CDTF">2023-03-18T17:58:05Z</dcterms:created>
  <dcterms:modified xsi:type="dcterms:W3CDTF">2024-06-09T11:27:12Z</dcterms:modified>
</cp:coreProperties>
</file>