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543693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292063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559217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777572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749297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443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007443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0015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330564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55142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07502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5222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27772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85214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516681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828867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658643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3489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488043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987982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132378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951336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638386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3229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012482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479002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7511318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216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79781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838033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05125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106476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979752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588796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739456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9982717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9187577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5814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421537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666157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6388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507807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608323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133746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149614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891551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238559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526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651494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406429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20906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932231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593006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749434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8749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38014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Class monocotyledonous plant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Class monocotyledonous plant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lass monocotyledonous plants, Realism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lass monocotyledonous plant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8</cp:revision>
  <dcterms:created xsi:type="dcterms:W3CDTF">2024-04-10T15:26:27Z</dcterms:created>
  <dcterms:modified xsi:type="dcterms:W3CDTF">2024-06-09T14:59:48Z</dcterms:modified>
</cp:coreProperties>
</file>