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31978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01249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60043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045620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54625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84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228659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05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42299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606109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7470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22868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019817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83284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417713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6863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403214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160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611462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999485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966997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252470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929549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704664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604632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3905911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269033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0679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6445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00629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467343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589295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021488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230040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859894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0432818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553787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7946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539586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768298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835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18938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644164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899421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183561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713604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029463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7058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531746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875828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303763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856023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977559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420134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7886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69246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lass insec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lass insects, Realism (3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lass insect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Class insec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2024-06-09T10:58:29Z</dcterms:modified>
</cp:coreProperties>
</file>