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1139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02448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8852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79256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62519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7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4472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915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195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4432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88021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3136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47246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29830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5761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947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04195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2023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9028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13308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16056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73600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047959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748656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53401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36306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659329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363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5612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4877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5443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13655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7343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608781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859559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830826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066626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3159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817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15041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115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52706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673924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79583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23906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65663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26555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7464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99964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793047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112274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77568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54901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39257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4873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42777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ass mammal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ass mammals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ass mammal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Class mammal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2024-06-09T10:57:51Z</dcterms:modified>
</cp:coreProperties>
</file>