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8994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93679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4401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51548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54867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59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8557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19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16612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17073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7942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7920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6447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57572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3702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4417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5676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744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225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02292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67320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17020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719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9135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0992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86115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309391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149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3853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3264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3587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87984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5034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2820994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858069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025023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4778882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0573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9579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06176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9704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91811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104077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43862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8354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933882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22632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8791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42552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67017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824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83431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44698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72757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0729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947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Class mammalian unit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Class mammalian unit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ass mammalian units, Realism (3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ass mammalian unit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2024-06-09T14:35:53Z</dcterms:modified>
</cp:coreProperties>
</file>