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221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034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176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90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4952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9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12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623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205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395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094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3174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910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481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266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2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250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915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3168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7816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7939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351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551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194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759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18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1224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396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00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8541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271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9728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501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43233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74623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33328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591048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22629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63692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6740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743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7537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9384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44561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70935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76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3481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7630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1468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3754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5940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9770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6810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51320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396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930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lass mammals or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lass mammals or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lass mammals or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lass mammals or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2024-06-09T14:33:25Z</dcterms:modified>
</cp:coreProperties>
</file>