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070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510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760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84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0086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5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479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692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257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843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239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066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91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9207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717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85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657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18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6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6413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2860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7091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97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15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749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881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62724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559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466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885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647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698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23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31128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77656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94019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8910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46791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9283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503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360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296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6570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7563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692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256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0050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867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470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70920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825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7703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73179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263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63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435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oniferous clas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oniferous clas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oniferous clas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oniferous clas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2024-06-09T13:46:02Z</dcterms:modified>
</cp:coreProperties>
</file>