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39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52643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0698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61591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43216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0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4654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64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3863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0151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2177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3174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6127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20801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3759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3962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72546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3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24568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17352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00299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94141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2127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250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4620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05087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046653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87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4586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0630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26000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34025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8687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039189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029406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009735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8181012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338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97833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06490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941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00768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87765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60692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220922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23734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39901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324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55138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17643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47127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44243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81263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34110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8023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283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Class cephalopods, Realism (6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Class cephalopod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ass cephalopods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ass cephalopods, Realism (7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2024-06-09T14:35:01Z</dcterms:modified>
</cp:coreProperties>
</file>