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9167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13276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0563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31361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31313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64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8518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84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05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121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14614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2120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8420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37551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121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2422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232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68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29397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86542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34766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27090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0202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9366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930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13695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514576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337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0875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23088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4503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89527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21678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835883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5531825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2109482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358505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18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99441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76947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2521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26025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1729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9760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26834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90111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14960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068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45986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527025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54759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45727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26851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57340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2536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063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6" name="Рисунок 5" descr="Изображение выглядит как беспозвоночный, осьминог, головоноги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6746E219-0DD5-B454-2DD6-151525C80F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 выглядит как беспозвоночный, осьминог, голов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9B83DCC6-1088-4BBD-99E3-9F52E09169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>
          <a:pattFill prst="pct2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беспозвоночный, осьминог, Морские беспозвоночные, голов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84ACBF49-B544-1D13-5A58-101CC96B0C9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>
          <a:pattFill prst="pct2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беспозвоночный, головоногие, Морские беспозвоночные, Гигантский осьминог&#10;&#10;Автоматически созданное описание">
            <a:extLst>
              <a:ext uri="{FF2B5EF4-FFF2-40B4-BE49-F238E27FC236}">
                <a16:creationId xmlns:a16="http://schemas.microsoft.com/office/drawing/2014/main" id="{54223110-1133-7AA8-DC6F-F2BA9A8B7E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0833"/>
          <a:stretch>
            <a:fillRect/>
          </a:stretch>
        </p:blipFill>
        <p:spPr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2024-06-23T12:28:20Z</dcterms:modified>
</cp:coreProperties>
</file>