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557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536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3270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9890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4493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273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26158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1564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596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97333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424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53939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92706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58405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63149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456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2153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7469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59966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048176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85346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57184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99762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82688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17834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805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538842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16542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1715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19955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93743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450955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34431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50932471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3248987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60848674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60406979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722435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909815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95225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11452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72845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33864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475847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53201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924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1876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21703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38301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79884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1700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27086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80787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185928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402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46128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картина, цветок, растение, лилия&#10;&#10;Автоматически созданное описание">
            <a:extLst>
              <a:ext uri="{FF2B5EF4-FFF2-40B4-BE49-F238E27FC236}">
                <a16:creationId xmlns:a16="http://schemas.microsoft.com/office/drawing/2014/main" id="{37E89C8E-22CD-33AC-D205-FC613B5F60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2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AE36FF0-8892-8669-5067-DAEBE6A9E6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" b="1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ювелирные украшения, ручная работа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03361A9D-5BE0-5799-E23C-B7B4554FA4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" r="94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7" name="Рисунок 6" descr="Изображение выглядит как растение, цветок, Наземное растение, Стебель&#10;&#10;Автоматически созданное описание">
            <a:extLst>
              <a:ext uri="{FF2B5EF4-FFF2-40B4-BE49-F238E27FC236}">
                <a16:creationId xmlns:a16="http://schemas.microsoft.com/office/drawing/2014/main" id="{8C096ECA-79FA-446E-4DD6-C7346A4A99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r="11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7</cp:revision>
  <dcterms:created xsi:type="dcterms:W3CDTF">2024-04-10T15:24:22Z</dcterms:created>
  <dcterms:modified xsi:type="dcterms:W3CDTF">2024-06-30T19:31:02Z</dcterms:modified>
</cp:coreProperties>
</file>