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889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6346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536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32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379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9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188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359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913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523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750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241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634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294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58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296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795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436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72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6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907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812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748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002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896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73513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484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0315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101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455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5206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2086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3142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24728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00447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014650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4927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3639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693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5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632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079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97668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9947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08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405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6016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074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131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475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687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1709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4332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31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211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lass dicotyledonous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 dicotyledonous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 dicotyledonous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lass dicotyledonou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2024-06-09T14:56:57Z</dcterms:modified>
</cp:coreProperties>
</file>