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3" r:id="rId3"/>
  </p:sldMasterIdLst>
  <p:notesMasterIdLst>
    <p:notesMasterId r:id="rId9"/>
  </p:notesMasterIdLst>
  <p:sldIdLst>
    <p:sldId id="256" r:id="rId4"/>
    <p:sldId id="261" r:id="rId5"/>
    <p:sldId id="264" r:id="rId6"/>
    <p:sldId id="265" r:id="rId7"/>
    <p:sldId id="2047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presProps" Target="presProps.xml"/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notesMaster" Target="notesMasters/notesMaster1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623BFD-CCD9-4B26-985B-7C7BFECA9B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A3F246-3B36-4814-8989-6C20EC5968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14777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20441D-D6E2-378E-7AE3-2C7AAEED6A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9049B3E-44EF-0EE2-0BC5-CE747466C0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BF88D4-BFE6-64AD-842A-7AC934488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F5C2126-0F32-DF51-83B1-2480BDBB8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5730F9-AB3E-4647-3DF7-A38581F65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7068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6989BD-246D-F434-E451-F70E8CBD2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822DC23-69B5-6874-6035-A8DCD7B7A8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19E3819-60FE-4A84-F98E-5B7A32C42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0F4A22-21E9-BD03-0120-16E0D1FB4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DDAE70E-811B-1635-9722-9EE940B6D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5420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8AB06B3-3809-5282-273F-4A9B43BA24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B793E46-A879-BAA5-136E-4408033833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757ED51-3BA7-0DE0-7A68-61062828C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4146C8E-4C03-2E30-D939-B2C400CD4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14893DB-185D-E95C-7BDD-B30722BE0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87957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63181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6642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69357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44411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99058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94497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61020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656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3A1C87-0695-121F-1BD6-FAC0D7BC2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544E06-C8F1-5BA2-C279-DEB0AF4DBF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EBFCBC-575F-AF7E-F3E7-BC5BA1DCA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9D0EAC-7A7D-E249-6F9E-D4953FA1D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F05CE00-A5F8-A301-BC7B-2451399F1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21343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15426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14679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74142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539896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560638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955998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1273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97238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999383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252402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B45707-41DF-0721-72CF-1355C9740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948FF35-CA37-E82B-3B9F-DE8283BCF6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28AD52E-8346-9297-1768-E3DFEF53B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2D638D-A73F-2B87-05A3-3B34F0682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4A17A7D-BC3B-855B-C55A-F67EA0498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45950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703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26336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95114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490529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3724997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936040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4255288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0216118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4994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88469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7D5D59-DCA4-3CA4-F1AA-A591D5A89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0D781F8-70CD-FDF6-CE55-F712F89C87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6FD5B77-E0A4-ADAE-4B19-21D2B454A7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91D544-C152-AC1D-9B27-510E08A66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9E133B0-D78D-C645-1FCD-A40CBC725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ECB7F0E-5197-1789-2658-21A800A1F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511836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234524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6910145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7963093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4640850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4745832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970052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8930553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2624089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6257014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236109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713025-9FCE-95AB-85C9-CFF25401C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215A9C5-E105-C368-DFBB-ED4B207CE8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DF21777-2B49-71E7-6BE2-E10687C814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28BA5C-363E-D92B-CD01-D8573A620D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7352383-1503-63FA-329D-0A6C51960B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62FA6E9-EB3D-07E8-BDEE-24236BFEF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443343F-BC00-E5AC-BF79-E1F1433BE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B60A5C0-D2AD-C664-71F2-DC27CF6C7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203633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4873214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2407693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7772896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8225465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4341503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2252080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8032131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2607258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8996042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10734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7176CA-CCEB-97F4-CB0A-F5BD8C227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C436924-FCB8-C715-D2BA-B903ECF96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175FA43-5C19-7055-5F3B-6E9413AE6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325E417-5075-E092-E388-4715CBCD6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979995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16267061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1847588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0017926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453908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8180081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5343747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0527869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4353548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68501013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88448925"/>
      </p:ext>
    </p:extLst>
  </p:cSld>
  <p:clrMapOvr>
    <a:masterClrMapping/>
  </p:clrMapOvr>
  <p:transition spd="slow" advTm="2000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A46D3AB-2D74-26FB-4FE5-3A9766EA1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BCE9B6D-B1B0-D4B3-E3FA-C68583BFF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65374FF-D1A1-AF93-BC37-8DB1E53F0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53295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27819459"/>
      </p:ext>
    </p:extLst>
  </p:cSld>
  <p:clrMapOvr>
    <a:masterClrMapping/>
  </p:clrMapOvr>
  <p:transition spd="slow" advTm="2000">
    <p:blinds dir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6992805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2971424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842385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94175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511556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2305147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0676772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6043931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365562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7782A0-AB4A-410A-4218-3C2966560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602BC45-210F-6BA7-EA18-E3EE830165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5D992BF-A6D7-FF58-5108-978E7D7731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46A150F-B6D4-AED4-7480-46D3EE0C6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D40B7C6-621D-DECB-F236-D6850D82B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29C2D8A-8899-93C6-F4DD-7C48EEB9E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001323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6773930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6818790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5008098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5498011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0623659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832317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0506716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4069566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259914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7B0E08-5090-7B88-DCFD-6A135EFED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CD0D796-E0D9-BBC5-C4FE-FA5BE2A41C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DF8FC48-870C-6719-8C2D-C90B93886B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85D7221-F7C5-624C-D54F-79916B02C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62B39D1-EE89-D313-455C-70F6BBB1C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C349004-59E9-2E03-0ED0-8E3AFDEC9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523158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theme" Target="../theme/theme2.xml"/><Relationship Id="rId24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55.xml"/><Relationship Id="rId23" Type="http://schemas.openxmlformats.org/officeDocument/2006/relationships/slideLayout" Target="../slideLayouts/slideLayout56.xml"/><Relationship Id="rId24" Type="http://schemas.openxmlformats.org/officeDocument/2006/relationships/slideLayout" Target="../slideLayouts/slideLayout57.xml"/><Relationship Id="rId25" Type="http://schemas.openxmlformats.org/officeDocument/2006/relationships/slideLayout" Target="../slideLayouts/slideLayout58.xml"/><Relationship Id="rId26" Type="http://schemas.openxmlformats.org/officeDocument/2006/relationships/slideLayout" Target="../slideLayouts/slideLayout59.xml"/><Relationship Id="rId27" Type="http://schemas.openxmlformats.org/officeDocument/2006/relationships/slideLayout" Target="../slideLayouts/slideLayout60.xml"/><Relationship Id="rId28" Type="http://schemas.openxmlformats.org/officeDocument/2006/relationships/slideLayout" Target="../slideLayouts/slideLayout61.xml"/><Relationship Id="rId29" Type="http://schemas.openxmlformats.org/officeDocument/2006/relationships/slideLayout" Target="../slideLayouts/slideLayout62.xml"/><Relationship Id="rId3" Type="http://schemas.openxmlformats.org/officeDocument/2006/relationships/slideLayout" Target="../slideLayouts/slideLayout36.xml"/><Relationship Id="rId30" Type="http://schemas.openxmlformats.org/officeDocument/2006/relationships/slideLayout" Target="../slideLayouts/slideLayout63.xml"/><Relationship Id="rId31" Type="http://schemas.openxmlformats.org/officeDocument/2006/relationships/slideLayout" Target="../slideLayouts/slideLayout64.xml"/><Relationship Id="rId32" Type="http://schemas.openxmlformats.org/officeDocument/2006/relationships/slideLayout" Target="../slideLayouts/slideLayout65.xml"/><Relationship Id="rId33" Type="http://schemas.openxmlformats.org/officeDocument/2006/relationships/slideLayout" Target="../slideLayouts/slideLayout66.xml"/><Relationship Id="rId34" Type="http://schemas.openxmlformats.org/officeDocument/2006/relationships/slideLayout" Target="../slideLayouts/slideLayout67.xml"/><Relationship Id="rId35" Type="http://schemas.openxmlformats.org/officeDocument/2006/relationships/slideLayout" Target="../slideLayouts/slideLayout68.xml"/><Relationship Id="rId36" Type="http://schemas.openxmlformats.org/officeDocument/2006/relationships/slideLayout" Target="../slideLayouts/slideLayout69.xml"/><Relationship Id="rId37" Type="http://schemas.openxmlformats.org/officeDocument/2006/relationships/slideLayout" Target="../slideLayouts/slideLayout70.xml"/><Relationship Id="rId38" Type="http://schemas.openxmlformats.org/officeDocument/2006/relationships/slideLayout" Target="../slideLayouts/slideLayout71.xml"/><Relationship Id="rId39" Type="http://schemas.openxmlformats.org/officeDocument/2006/relationships/slideLayout" Target="../slideLayouts/slideLayout72.xml"/><Relationship Id="rId4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73.xml"/><Relationship Id="rId41" Type="http://schemas.openxmlformats.org/officeDocument/2006/relationships/slideLayout" Target="../slideLayouts/slideLayout74.xml"/><Relationship Id="rId42" Type="http://schemas.openxmlformats.org/officeDocument/2006/relationships/slideLayout" Target="../slideLayouts/slideLayout75.xml"/><Relationship Id="rId43" Type="http://schemas.openxmlformats.org/officeDocument/2006/relationships/slideLayout" Target="../slideLayouts/slideLayout76.xml"/><Relationship Id="rId44" Type="http://schemas.openxmlformats.org/officeDocument/2006/relationships/slideLayout" Target="../slideLayouts/slideLayout77.xml"/><Relationship Id="rId45" Type="http://schemas.openxmlformats.org/officeDocument/2006/relationships/slideLayout" Target="../slideLayouts/slideLayout78.xml"/><Relationship Id="rId46" Type="http://schemas.openxmlformats.org/officeDocument/2006/relationships/slideLayout" Target="../slideLayouts/slideLayout79.xml"/><Relationship Id="rId47" Type="http://schemas.openxmlformats.org/officeDocument/2006/relationships/slideLayout" Target="../slideLayouts/slideLayout80.xml"/><Relationship Id="rId48" Type="http://schemas.openxmlformats.org/officeDocument/2006/relationships/slideLayout" Target="../slideLayouts/slideLayout81.xml"/><Relationship Id="rId49" Type="http://schemas.openxmlformats.org/officeDocument/2006/relationships/slideLayout" Target="../slideLayouts/slideLayout82.xml"/><Relationship Id="rId5" Type="http://schemas.openxmlformats.org/officeDocument/2006/relationships/slideLayout" Target="../slideLayouts/slideLayout38.xml"/><Relationship Id="rId50" Type="http://schemas.openxmlformats.org/officeDocument/2006/relationships/slideLayout" Target="../slideLayouts/slideLayout83.xml"/><Relationship Id="rId51" Type="http://schemas.openxmlformats.org/officeDocument/2006/relationships/slideLayout" Target="../slideLayouts/slideLayout84.xml"/><Relationship Id="rId52" Type="http://schemas.openxmlformats.org/officeDocument/2006/relationships/slideLayout" Target="../slideLayouts/slideLayout85.xml"/><Relationship Id="rId53" Type="http://schemas.openxmlformats.org/officeDocument/2006/relationships/slideLayout" Target="../slideLayouts/slideLayout86.xml"/><Relationship Id="rId54" Type="http://schemas.openxmlformats.org/officeDocument/2006/relationships/slideLayout" Target="../slideLayouts/slideLayout87.xml"/><Relationship Id="rId55" Type="http://schemas.openxmlformats.org/officeDocument/2006/relationships/slideLayout" Target="../slideLayouts/slideLayout88.xml"/><Relationship Id="rId56" Type="http://schemas.openxmlformats.org/officeDocument/2006/relationships/theme" Target="../theme/theme3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B5DCCA-46B3-E2E8-0771-A6814D5C0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D7CBC2E-AB68-C9D9-B5E0-1345A39656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A558F27-05B4-AC9C-B123-BE9B67AD1D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419241-7320-1936-A1A0-562AEACC36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1B5FC4-E566-874F-A9CE-81521E5819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3003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5099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5958629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  <p:sldLayoutId id="2147483706" r:id="rId23"/>
    <p:sldLayoutId id="2147483707" r:id="rId24"/>
    <p:sldLayoutId id="2147483708" r:id="rId25"/>
    <p:sldLayoutId id="2147483709" r:id="rId26"/>
    <p:sldLayoutId id="2147483710" r:id="rId27"/>
    <p:sldLayoutId id="2147483711" r:id="rId28"/>
    <p:sldLayoutId id="2147483712" r:id="rId29"/>
    <p:sldLayoutId id="2147483713" r:id="rId30"/>
    <p:sldLayoutId id="2147483714" r:id="rId31"/>
    <p:sldLayoutId id="2147483715" r:id="rId32"/>
    <p:sldLayoutId id="2147483716" r:id="rId33"/>
    <p:sldLayoutId id="2147483717" r:id="rId34"/>
    <p:sldLayoutId id="2147483718" r:id="rId35"/>
    <p:sldLayoutId id="2147483719" r:id="rId36"/>
    <p:sldLayoutId id="2147483720" r:id="rId37"/>
    <p:sldLayoutId id="2147483721" r:id="rId38"/>
    <p:sldLayoutId id="2147483722" r:id="rId39"/>
    <p:sldLayoutId id="2147483723" r:id="rId40"/>
    <p:sldLayoutId id="2147483724" r:id="rId41"/>
    <p:sldLayoutId id="2147483725" r:id="rId42"/>
    <p:sldLayoutId id="2147483726" r:id="rId43"/>
    <p:sldLayoutId id="2147483727" r:id="rId44"/>
    <p:sldLayoutId id="2147483728" r:id="rId45"/>
    <p:sldLayoutId id="2147483729" r:id="rId46"/>
    <p:sldLayoutId id="2147483730" r:id="rId47"/>
    <p:sldLayoutId id="2147483731" r:id="rId48"/>
    <p:sldLayoutId id="2147483732" r:id="rId49"/>
    <p:sldLayoutId id="2147483733" r:id="rId50"/>
    <p:sldLayoutId id="2147483734" r:id="rId51"/>
    <p:sldLayoutId id="2147483735" r:id="rId52"/>
    <p:sldLayoutId id="2147483736" r:id="rId53"/>
    <p:sldLayoutId id="2147483737" r:id="rId54"/>
    <p:sldLayoutId id="214748373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4" name="Рисунок 3" descr="Class dicotyledonous and monocotyledonous, Realism (1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4D9B3DA-0D69-E233-CB09-546A5EF75C93}"/>
              </a:ext>
            </a:extLst>
          </p:cNvPr>
          <p:cNvSpPr txBox="1">
            <a:spLocks/>
          </p:cNvSpPr>
          <p:nvPr/>
        </p:nvSpPr>
        <p:spPr>
          <a:xfrm>
            <a:off x="331981" y="524462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BFDCDD-BBCE-2C90-0951-7693BF9D9ABA}"/>
              </a:ext>
            </a:extLst>
          </p:cNvPr>
          <p:cNvSpPr txBox="1"/>
          <p:nvPr/>
        </p:nvSpPr>
        <p:spPr>
          <a:xfrm>
            <a:off x="271114" y="1524134"/>
            <a:ext cx="557192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Class dicotyledonous and monocotyledonous, Realism (2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34" b="13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193563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4C0D677-2B34-96A7-702C-0A607C26058E}"/>
              </a:ext>
            </a:extLst>
          </p:cNvPr>
          <p:cNvSpPr txBox="1">
            <a:spLocks/>
          </p:cNvSpPr>
          <p:nvPr/>
        </p:nvSpPr>
        <p:spPr>
          <a:xfrm>
            <a:off x="6529027" y="499295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5E8E0F-D8C4-D01D-27AF-B9BB1A4A0EDB}"/>
              </a:ext>
            </a:extLst>
          </p:cNvPr>
          <p:cNvSpPr txBox="1"/>
          <p:nvPr/>
        </p:nvSpPr>
        <p:spPr>
          <a:xfrm>
            <a:off x="6216242" y="1473800"/>
            <a:ext cx="569157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Class dicotyledonous and monocotyledonous, Realism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9455" r="945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829544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СПАСИБО ЗА ВНИМАНИЕ!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pic>
        <p:nvPicPr>
          <p:cNvPr id="5" name="Рисунок 4" descr="Class dicotyledonous and monocotyledonous, Realism (3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5</vt:i4>
      </vt:variant>
    </vt:vector>
  </HeadingPairs>
  <TitlesOfParts>
    <vt:vector size="16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11</cp:revision>
  <dcterms:created xsi:type="dcterms:W3CDTF">2024-04-10T15:24:22Z</dcterms:created>
  <dcterms:modified xsi:type="dcterms:W3CDTF">2024-06-09T11:34:28Z</dcterms:modified>
</cp:coreProperties>
</file>