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24/06/2024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38676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26987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852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62116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66319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463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59488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7787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03067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79616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04534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68622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70996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36608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19636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8869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25914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0120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246548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31263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98594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763785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462967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40006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7757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3600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52569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947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61819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431087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809698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96927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32216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8760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3558070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1513994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9593932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15317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079852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489275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36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11983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320108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826296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717238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03672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114244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0134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041360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712533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994515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829525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217126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118796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8433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24.06.2024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7388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8" name="Рисунок 7" descr="Изображение выглядит как лягушка, амфибия, Настоящая лягушка, жаба&#10;&#10;Автоматически созданное описание">
            <a:extLst>
              <a:ext uri="{FF2B5EF4-FFF2-40B4-BE49-F238E27FC236}">
                <a16:creationId xmlns:a16="http://schemas.microsoft.com/office/drawing/2014/main" id="{A0EEDA33-F818-14D1-B769-0973204185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лягушка, амфибия, Настоящая лягушка, жаба&#10;&#10;Автоматически созданное описание">
            <a:extLst>
              <a:ext uri="{FF2B5EF4-FFF2-40B4-BE49-F238E27FC236}">
                <a16:creationId xmlns:a16="http://schemas.microsoft.com/office/drawing/2014/main" id="{46255883-ACB6-189B-6525-401CCD1C7B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лягушка, Настоящая лягушка, вода, амфибия&#10;&#10;Автоматически созданное описание">
            <a:extLst>
              <a:ext uri="{FF2B5EF4-FFF2-40B4-BE49-F238E27FC236}">
                <a16:creationId xmlns:a16="http://schemas.microsoft.com/office/drawing/2014/main" id="{07D3DF13-0AF1-16D4-9358-4EA00E1683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лягушка, амфибия, Настоящая лягушка, жаба&#10;&#10;Автоматически созданное описание">
            <a:extLst>
              <a:ext uri="{FF2B5EF4-FFF2-40B4-BE49-F238E27FC236}">
                <a16:creationId xmlns:a16="http://schemas.microsoft.com/office/drawing/2014/main" id="{B1A4D6A2-5BD6-F73C-93D7-24BEAFF9F0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r="10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8</cp:revision>
  <dcterms:created xsi:type="dcterms:W3CDTF">2024-04-10T15:26:27Z</dcterms:created>
  <dcterms:modified xsi:type="dcterms:W3CDTF">2024-06-24T19:04:52Z</dcterms:modified>
</cp:coreProperties>
</file>