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996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56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079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8377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119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9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194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362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41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154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10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870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341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2172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022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10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627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58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1555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7267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7819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5548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261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879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683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4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05453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186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73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894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800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47071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861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896655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05931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13705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358013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97352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162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5453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5759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1782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1622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37922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96438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723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5914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7591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06263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0876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9072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6073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786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1855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22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281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oelenterat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oelenterat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oelenterat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oelenterat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2024-06-09T14:12:24Z</dcterms:modified>
</cp:coreProperties>
</file>