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931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2989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033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3705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0436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5229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13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6425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2386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5156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890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5947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45375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7406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8268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3252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26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79821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72233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81637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59920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2428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8810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5085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2824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558605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04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1305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6300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575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0258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1105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073993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131730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440098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06469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07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24215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36566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344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21198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03310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51427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9496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9874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88865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504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28590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04731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11567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32908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0627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76177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7735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2921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Potato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Potato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tato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otato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2024-06-09T11:15:33Z</dcterms:modified>
</cp:coreProperties>
</file>