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0207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1978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3498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04856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6737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2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6084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92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2274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9990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2722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7702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8325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1186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809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2341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0043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18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55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739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8715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22050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2899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0511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7179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21419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25347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5474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3298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619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7711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13746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48716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98326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90984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42329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741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3423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59056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46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45365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27682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2585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0833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5683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9688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40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6399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30173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748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20891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57517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9685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876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317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bbag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bbage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bbag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abbag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2024-06-09T11:38:27Z</dcterms:modified>
</cp:coreProperties>
</file>