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725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039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994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8858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54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5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37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3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18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937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923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926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323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6988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433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290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56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041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7926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2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5747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174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6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329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096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4360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7961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653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996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139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650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354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991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55638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177202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557697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72178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932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4229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268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6618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3039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9540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698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4862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9428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943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509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92894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3821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036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04350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42633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3914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8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049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ard coal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ard coal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ard coal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Hard coal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2024-06-09T11:28:51Z</dcterms:modified>
</cp:coreProperties>
</file>