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12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482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932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409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2409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5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141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570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555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795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927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015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816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8061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675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89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402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020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367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526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464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372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775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118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922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285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6507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715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061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477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312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965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848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7112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11787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99520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064821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970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9474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5498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306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440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877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563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6865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110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4554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5838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247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24786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0765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4260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0352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1712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309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64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acti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acti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acti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acti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2024-06-09T11:34:32Z</dcterms:modified>
</cp:coreProperties>
</file>