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28/06/2024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22960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398283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68620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890990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326617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117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29516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9757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28558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86944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235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165851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81619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531237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531986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0207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968031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3220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5931467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74536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20948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7178929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29928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520625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312818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01938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9469292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4990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00961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839473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516287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5135115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377629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75867179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2856614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5688886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87628095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11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235288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456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61132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0694286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69988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4629887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068160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71909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440075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2795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583252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26351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0113682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037733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095085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005494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4071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pn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28.06.2024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83246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rgbClr val="262626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rgbClr val="262626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How do we breathe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262626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rgbClr val="262626"/>
              </a:solidFill>
            </a:endParaRPr>
          </a:p>
        </p:txBody>
      </p:sp>
      <p:pic>
        <p:nvPicPr>
          <p:cNvPr id="3" name="Рисунок 2" descr="How do we breathe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ow do we breathe, Realism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How do we breathe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13</cp:revision>
  <dcterms:created xsi:type="dcterms:W3CDTF">2024-04-10T15:26:27Z</dcterms:created>
  <dcterms:modified xsi:type="dcterms:W3CDTF">2024-06-28T20:22:14Z</dcterms:modified>
</cp:coreProperties>
</file>