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782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509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18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15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0487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83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054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691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4779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928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4114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7581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307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749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563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9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331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745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8403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6627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428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2758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894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22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58513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076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14166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1038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8461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2287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605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6765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868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762286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00026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699402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103518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3483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51260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6681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4894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4877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1135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97457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39166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994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68597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0708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3203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7839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0336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332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23167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54251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666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25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enozoic Era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nozoic Era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nozoic Er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enozoic Er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2024-06-09T10:39:43Z</dcterms:modified>
</cp:coreProperties>
</file>