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51624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73236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17939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26742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64945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329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05130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89523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8145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11286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86264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3253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1973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03329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79050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0809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08617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6782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91225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1891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2053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02099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72833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92186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17590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96564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334181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2646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28239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04081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4792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303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40661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052263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412794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9471345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8092618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0960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02442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63973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2394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66273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55496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9231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38571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0620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31767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88055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0701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24973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65775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38919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99947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72804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4294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23558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Studying the mechanism of heredity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Studying the mechanism of heredity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Studying the mechanism of heredity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Studying the mechanism of heredity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2024-04-10T15:24:22Z</dcterms:created>
  <dcterms:modified xsi:type="dcterms:W3CDTF">2024-06-09T11:12:41Z</dcterms:modified>
</cp:coreProperties>
</file>