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689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2321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517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2666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8566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5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354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4956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4562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042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45241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8998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650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6940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200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410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012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7898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9815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1000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2458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58649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4040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1352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2817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69706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3133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94025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7495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494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39265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25042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4123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223628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424968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1872130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0987524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1872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26839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4143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9657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80285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89389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29375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5765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46253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959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59397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49711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545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7236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50853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04376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65280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0856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566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искусство, Фрактальные картинки, картина, риф&#10;&#10;Автоматически созданное описание">
            <a:extLst>
              <a:ext uri="{FF2B5EF4-FFF2-40B4-BE49-F238E27FC236}">
                <a16:creationId xmlns:a16="http://schemas.microsoft.com/office/drawing/2014/main" id="{B4963BCE-94D8-8593-0EA4-D8E4DA395B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природа,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543C970-791E-DE97-5DE5-CBDF87F535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зарисовка, искусство, рисунок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5177286D-03BE-D3E0-39F9-2E233A931E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Рисунок 6" descr="Изображение выглядит как пузырь, Пузырь из жидкости, сфер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45F85610-3AE3-FADD-E15D-A57D637404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30</cp:revision>
  <dcterms:created xsi:type="dcterms:W3CDTF">2023-03-18T17:58:05Z</dcterms:created>
  <dcterms:modified xsi:type="dcterms:W3CDTF">2024-06-30T19:30:05Z</dcterms:modified>
</cp:coreProperties>
</file>