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529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431796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63466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9039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4055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34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489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22042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657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529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37730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68451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423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5689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41822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14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1433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4540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20443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8395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1744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72387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1428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9512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4951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793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614835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306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62485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06496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753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36450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64444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684302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762679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92689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5977758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62240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01826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48823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2478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36012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4745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29195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0925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355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885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38113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7654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8039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57375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9139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0755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41423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44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13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Variability of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ariability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Variability of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Variability of organis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2024-04-10T15:24:22Z</dcterms:created>
  <dcterms:modified xsi:type="dcterms:W3CDTF">2024-06-09T10:39:37Z</dcterms:modified>
</cp:coreProperties>
</file>