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446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5157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0286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1230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0499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1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056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346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4896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470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315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724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854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68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497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878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97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382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8062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0880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09327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6743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15074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387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1387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8863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2779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04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262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842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7947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7321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0897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130028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90196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3051508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009623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461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58362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8507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3590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36264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6519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6685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34716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0967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773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1398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42264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46522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8825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963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061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123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349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852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history of life on earth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history of life on ear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history of life on eart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he history of life on ear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26</cp:revision>
  <dcterms:created xsi:type="dcterms:W3CDTF">2023-03-18T17:58:05Z</dcterms:created>
  <dcterms:modified xsi:type="dcterms:W3CDTF">2024-06-09T11:27:15Z</dcterms:modified>
</cp:coreProperties>
</file>