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043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4617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643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2264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58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066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969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018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103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533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893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7659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7407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137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003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99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023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8063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326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1605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874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222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5596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711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5327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0765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3569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527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472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1341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0016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5764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636846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723755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265794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7461106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80301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86971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81931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9919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62054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81256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7699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02349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15372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954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77072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38231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39876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67311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62142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41071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695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485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2519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history of the earth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history of the eart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history of the earth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history of the earth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2024-06-09T13:44:20Z</dcterms:modified>
</cp:coreProperties>
</file>