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2259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913487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59933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28286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63479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279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186643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0143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41835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48764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50389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43845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052751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515479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388625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992743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831579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6118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615787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397842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295836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616611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470674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359778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99354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95145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30009150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126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050357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915552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788298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247022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070759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019093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720010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3286747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1526896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3120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998967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685955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016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527430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131470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149473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844071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292920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426083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1272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269945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272658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879303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368880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039580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955864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3694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0944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The history of biology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The history of biology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history of biology, Realism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he history of biology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5</cp:revision>
  <dcterms:created xsi:type="dcterms:W3CDTF">2024-04-10T15:26:27Z</dcterms:created>
  <dcterms:modified xsi:type="dcterms:W3CDTF">2024-06-09T15:09:39Z</dcterms:modified>
</cp:coreProperties>
</file>