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6555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80268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4904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66801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82441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1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6575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566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2362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1008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5355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49983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1076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4640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547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1292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41509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857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36372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00157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45919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63648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6845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4457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0886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09525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39606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4763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6579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9744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9624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22676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466780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631821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291246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3097082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10046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32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94762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00523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3560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09739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40932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93160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04090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973306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79837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426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61085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22050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0818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84056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220895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24879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6295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6197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Researcher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Researcher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searchers, Realism (3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esearcher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2024-06-09T13:52:35Z</dcterms:modified>
</cp:coreProperties>
</file>