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9698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795299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70186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110391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1642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35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09752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613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28727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25766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66731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67233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00735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180353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50386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27720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93422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13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7499020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497596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08789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270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8446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970659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74044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28294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1729096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9179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64365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0138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8811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3106549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18950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417030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7433738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6028925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9768458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34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4240189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50305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66612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414482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23470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22923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6529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85700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717832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9388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5491892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27931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91159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487930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7683595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30397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74599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0601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vaporation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vaporation, Realism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vaporation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Evaporation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2024-06-09T14:02:53Z</dcterms:modified>
</cp:coreProperties>
</file>