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04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6084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707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4193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6318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5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11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946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604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997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33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39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240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6999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6992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34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80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371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1914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0013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6517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1762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407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843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669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9782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3026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910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89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9637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657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9079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0892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821906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380075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7925036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150463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4499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45186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09793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737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25979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94601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1699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7980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28953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585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0558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63029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2219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03283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3851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4888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6593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617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84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Disappeared animal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Disappeared animal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Disappeared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Disappeared animal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2024-06-30T18:25:46Z</dcterms:modified>
</cp:coreProperties>
</file>