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69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4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005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1222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72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9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482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483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68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679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739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253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136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7559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512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3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407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082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4738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259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664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5250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399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174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40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530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98207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314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39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138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974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5534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873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51447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46367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528540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045931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0724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1060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28838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734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7356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2646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8783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2617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9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85987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0254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6755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994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4481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895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9909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787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515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273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frasound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frasound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frasound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frasound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2024-06-09T15:06:55Z</dcterms:modified>
</cp:coreProperties>
</file>