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18135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3386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113533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71627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76304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764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094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0594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8961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57410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49925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857686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96016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743244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454814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5623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86687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3044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327043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014926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97597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03779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81391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77333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0696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42039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8841733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4847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695669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776555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69561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4110005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785953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558496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9659539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2426108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9258811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8288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18885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302778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9798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324168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39195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89320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34587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171188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884679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7543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106266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239897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143518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665485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776934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162363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1048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55487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rgbClr val="262626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rgbClr val="262626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Infectious disease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262626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rgbClr val="262626"/>
              </a:solidFill>
            </a:endParaRPr>
          </a:p>
        </p:txBody>
      </p:sp>
      <p:pic>
        <p:nvPicPr>
          <p:cNvPr id="3" name="Рисунок 2" descr="Infectious disease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fectious diseases, Realism (2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nfectious disease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10</cp:revision>
  <dcterms:created xsi:type="dcterms:W3CDTF">2024-04-10T15:26:27Z</dcterms:created>
  <dcterms:modified xsi:type="dcterms:W3CDTF">2024-06-09T13:52:40Z</dcterms:modified>
</cp:coreProperties>
</file>