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271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715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0035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58857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4324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49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875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75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2768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2312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0512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4694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884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261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242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5582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9399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32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65993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2739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4736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9013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0102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3942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9944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6268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577600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417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160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6222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2250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66964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84086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0077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51496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536728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911964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66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28488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03847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4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67688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8228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0974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6231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95970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82035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4738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21042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14306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3742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59427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8092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7798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13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06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fectious illnes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fectious illnes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fectious illnes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nfectious illnes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2024-06-09T13:50:33Z</dcterms:modified>
</cp:coreProperties>
</file>