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1825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78550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190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39809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8479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0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883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08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49998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6069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2447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659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9160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52293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7164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951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532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10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51436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07166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8812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36173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4956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3102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5734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6860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63080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47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634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17021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205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97991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03726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0071671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941457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7568588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153599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190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289266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8675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6309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38905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44031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80162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27909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77690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10491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07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675761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6759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22236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93397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67603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1475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2001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302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Individual development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Individual developme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ividual development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ividual development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2024-06-09T13:52:46Z</dcterms:modified>
</cp:coreProperties>
</file>