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665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5059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876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1399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07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2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05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45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065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558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69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490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33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2564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020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81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95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846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445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582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7356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4031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087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372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253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20968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8714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14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381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426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667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4192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6465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7462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663979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07498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919896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86881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1792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092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407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0944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1810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5142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946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04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41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2548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3664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6289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4727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121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952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4741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113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451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Individual development of organisms biogenetic law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Individual development of organisms biogenetic law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Individual development of organisms biogenetic law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Individual development of organisms biogenetic law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2024-06-09T10:57:42Z</dcterms:modified>
</cp:coreProperties>
</file>