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30/06/2024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1156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6888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780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9075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3996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4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1599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36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4236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5241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961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346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6702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3679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7601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1702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8195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649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9938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1075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6099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97508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1984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5424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8005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52981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58412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283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2936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046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7163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8753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36603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87169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91266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254146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35295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615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5378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621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2264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42329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5654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111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49671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84233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70996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094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4493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07777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48364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55459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875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38823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2537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30.06.2024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311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8" name="Рисунок 7" descr="Изображение выглядит как искусство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DFE89D4F-1D18-0FB1-3FAF-078189DF91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искусств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6ED02B62-0593-8CA1-1A6B-D18C294421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беспозвоночный, Морские беспозвоночные, Организм, Биология океана&#10;&#10;Автоматически созданное описание">
            <a:extLst>
              <a:ext uri="{FF2B5EF4-FFF2-40B4-BE49-F238E27FC236}">
                <a16:creationId xmlns:a16="http://schemas.microsoft.com/office/drawing/2014/main" id="{278D3100-D909-0A6F-C273-435C4A4631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искусство, маска&#10;&#10;Автоматически созданное описание">
            <a:extLst>
              <a:ext uri="{FF2B5EF4-FFF2-40B4-BE49-F238E27FC236}">
                <a16:creationId xmlns:a16="http://schemas.microsoft.com/office/drawing/2014/main" id="{630915C5-CFE9-8BE9-5162-6A276C5B71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2024-06-30T19:09:57Z</dcterms:modified>
</cp:coreProperties>
</file>